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56" r:id="rId3"/>
    <p:sldId id="257" r:id="rId4"/>
    <p:sldId id="258" r:id="rId5"/>
    <p:sldId id="280" r:id="rId6"/>
    <p:sldId id="262" r:id="rId7"/>
    <p:sldId id="263" r:id="rId8"/>
    <p:sldId id="267" r:id="rId9"/>
    <p:sldId id="264" r:id="rId10"/>
    <p:sldId id="268" r:id="rId11"/>
    <p:sldId id="269" r:id="rId12"/>
    <p:sldId id="288" r:id="rId13"/>
    <p:sldId id="294" r:id="rId14"/>
    <p:sldId id="295" r:id="rId15"/>
    <p:sldId id="297" r:id="rId16"/>
    <p:sldId id="296" r:id="rId17"/>
    <p:sldId id="283" r:id="rId18"/>
    <p:sldId id="270" r:id="rId19"/>
    <p:sldId id="271" r:id="rId20"/>
    <p:sldId id="273" r:id="rId21"/>
    <p:sldId id="286" r:id="rId22"/>
    <p:sldId id="284" r:id="rId23"/>
    <p:sldId id="285" r:id="rId24"/>
    <p:sldId id="289" r:id="rId25"/>
    <p:sldId id="274" r:id="rId26"/>
    <p:sldId id="275" r:id="rId27"/>
    <p:sldId id="276" r:id="rId28"/>
    <p:sldId id="278" r:id="rId29"/>
    <p:sldId id="292" r:id="rId30"/>
    <p:sldId id="290" r:id="rId31"/>
    <p:sldId id="291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D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6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1AB88F-1F56-45E4-88B6-AD61E4378F4A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EF2634-4A07-4B68-BFB2-EF1B6D5E04F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7736601"/>
          </a:xfrm>
          <a:prstGeom prst="rect">
            <a:avLst/>
          </a:prstGeom>
        </p:spPr>
      </p:pic>
      <p:pic>
        <p:nvPicPr>
          <p:cNvPr id="5" name="А. Воинов - Разноцветное лет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1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263">
        <p:circle/>
      </p:transition>
    </mc:Choice>
    <mc:Fallback xmlns="">
      <p:transition spd="slow" advTm="52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6" y="-29517"/>
            <a:ext cx="9183356" cy="6887517"/>
          </a:xfrm>
        </p:spPr>
      </p:pic>
    </p:spTree>
    <p:extLst>
      <p:ext uri="{BB962C8B-B14F-4D97-AF65-F5344CB8AC3E}">
        <p14:creationId xmlns:p14="http://schemas.microsoft.com/office/powerpoint/2010/main" val="4765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51">
        <p:circle/>
      </p:transition>
    </mc:Choice>
    <mc:Fallback xmlns="">
      <p:transition spd="slow" advTm="315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"/>
            <a:ext cx="9132507" cy="6849380"/>
          </a:xfrm>
        </p:spPr>
      </p:pic>
    </p:spTree>
    <p:extLst>
      <p:ext uri="{BB962C8B-B14F-4D97-AF65-F5344CB8AC3E}">
        <p14:creationId xmlns:p14="http://schemas.microsoft.com/office/powerpoint/2010/main" val="16588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42">
        <p14:ripple/>
      </p:transition>
    </mc:Choice>
    <mc:Fallback xmlns="">
      <p:transition spd="slow" advTm="41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1"/>
          <a:stretch/>
        </p:blipFill>
        <p:spPr>
          <a:xfrm>
            <a:off x="0" y="18056"/>
            <a:ext cx="9407739" cy="6723312"/>
          </a:xfrm>
        </p:spPr>
      </p:pic>
    </p:spTree>
    <p:extLst>
      <p:ext uri="{BB962C8B-B14F-4D97-AF65-F5344CB8AC3E}">
        <p14:creationId xmlns:p14="http://schemas.microsoft.com/office/powerpoint/2010/main" val="4155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20">
        <p14:flip dir="r"/>
      </p:transition>
    </mc:Choice>
    <mc:Fallback xmlns="">
      <p:transition spd="slow" advTm="35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5"/>
          <a:stretch/>
        </p:blipFill>
        <p:spPr>
          <a:xfrm>
            <a:off x="1691680" y="-14202"/>
            <a:ext cx="6452791" cy="6872202"/>
          </a:xfrm>
        </p:spPr>
      </p:pic>
    </p:spTree>
    <p:extLst>
      <p:ext uri="{BB962C8B-B14F-4D97-AF65-F5344CB8AC3E}">
        <p14:creationId xmlns:p14="http://schemas.microsoft.com/office/powerpoint/2010/main" val="1043442162"/>
      </p:ext>
    </p:extLst>
  </p:cSld>
  <p:clrMapOvr>
    <a:masterClrMapping/>
  </p:clrMapOvr>
  <p:transition spd="slow" advTm="3356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004" cy="6894004"/>
          </a:xfrm>
        </p:spPr>
      </p:pic>
    </p:spTree>
    <p:extLst>
      <p:ext uri="{BB962C8B-B14F-4D97-AF65-F5344CB8AC3E}">
        <p14:creationId xmlns:p14="http://schemas.microsoft.com/office/powerpoint/2010/main" val="14993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27">
        <p14:ripple/>
      </p:transition>
    </mc:Choice>
    <mc:Fallback xmlns="">
      <p:transition spd="slow" advTm="42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517590"/>
            <a:ext cx="5531691" cy="7375590"/>
          </a:xfrm>
        </p:spPr>
      </p:pic>
    </p:spTree>
    <p:extLst>
      <p:ext uri="{BB962C8B-B14F-4D97-AF65-F5344CB8AC3E}">
        <p14:creationId xmlns:p14="http://schemas.microsoft.com/office/powerpoint/2010/main" val="12027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89">
        <p:circle/>
      </p:transition>
    </mc:Choice>
    <mc:Fallback xmlns="">
      <p:transition spd="slow" advTm="368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99392"/>
            <a:ext cx="5297665" cy="7063556"/>
          </a:xfrm>
        </p:spPr>
      </p:pic>
    </p:spTree>
    <p:extLst>
      <p:ext uri="{BB962C8B-B14F-4D97-AF65-F5344CB8AC3E}">
        <p14:creationId xmlns:p14="http://schemas.microsoft.com/office/powerpoint/2010/main" val="28883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9">
        <p14:window dir="vert"/>
      </p:transition>
    </mc:Choice>
    <mc:Fallback xmlns="">
      <p:transition spd="slow" advTm="33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0" r="17004"/>
          <a:stretch/>
        </p:blipFill>
        <p:spPr>
          <a:xfrm rot="5400000">
            <a:off x="963374" y="-595222"/>
            <a:ext cx="7111167" cy="8102828"/>
          </a:xfrm>
        </p:spPr>
      </p:pic>
    </p:spTree>
    <p:extLst>
      <p:ext uri="{BB962C8B-B14F-4D97-AF65-F5344CB8AC3E}">
        <p14:creationId xmlns:p14="http://schemas.microsoft.com/office/powerpoint/2010/main" val="17616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79">
        <p14:ripple/>
      </p:transition>
    </mc:Choice>
    <mc:Fallback xmlns="">
      <p:transition spd="slow" advTm="38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164313"/>
            <a:ext cx="5256584" cy="7008779"/>
          </a:xfrm>
        </p:spPr>
      </p:pic>
    </p:spTree>
    <p:extLst>
      <p:ext uri="{BB962C8B-B14F-4D97-AF65-F5344CB8AC3E}">
        <p14:creationId xmlns:p14="http://schemas.microsoft.com/office/powerpoint/2010/main" val="21782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86">
        <p14:window dir="vert"/>
      </p:transition>
    </mc:Choice>
    <mc:Fallback xmlns="">
      <p:transition spd="slow" advTm="38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88672"/>
            <a:ext cx="5285003" cy="7046672"/>
          </a:xfrm>
        </p:spPr>
      </p:pic>
    </p:spTree>
    <p:extLst>
      <p:ext uri="{BB962C8B-B14F-4D97-AF65-F5344CB8AC3E}">
        <p14:creationId xmlns:p14="http://schemas.microsoft.com/office/powerpoint/2010/main" val="14931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46">
        <p:circle/>
      </p:transition>
    </mc:Choice>
    <mc:Fallback xmlns="">
      <p:transition spd="slow" advTm="414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6712"/>
            <a:ext cx="9519298" cy="53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50">
        <p14:doors dir="vert"/>
      </p:transition>
    </mc:Choice>
    <mc:Fallback xmlns="">
      <p:transition spd="slow" advTm="4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297636" cy="7063516"/>
          </a:xfrm>
        </p:spPr>
      </p:pic>
    </p:spTree>
    <p:extLst>
      <p:ext uri="{BB962C8B-B14F-4D97-AF65-F5344CB8AC3E}">
        <p14:creationId xmlns:p14="http://schemas.microsoft.com/office/powerpoint/2010/main" val="38627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29">
        <p:circle/>
      </p:transition>
    </mc:Choice>
    <mc:Fallback xmlns="">
      <p:transition spd="slow" advTm="362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20698"/>
          <a:stretch/>
        </p:blipFill>
        <p:spPr>
          <a:xfrm>
            <a:off x="-1" y="-171399"/>
            <a:ext cx="9224643" cy="7121094"/>
          </a:xfrm>
        </p:spPr>
      </p:pic>
    </p:spTree>
    <p:extLst>
      <p:ext uri="{BB962C8B-B14F-4D97-AF65-F5344CB8AC3E}">
        <p14:creationId xmlns:p14="http://schemas.microsoft.com/office/powerpoint/2010/main" val="24668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541">
        <p14:shred/>
      </p:transition>
    </mc:Choice>
    <mc:Fallback xmlns="">
      <p:transition spd="slow" advTm="35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7"/>
          <a:stretch/>
        </p:blipFill>
        <p:spPr>
          <a:xfrm>
            <a:off x="323528" y="-32635"/>
            <a:ext cx="8459075" cy="6890635"/>
          </a:xfrm>
        </p:spPr>
      </p:pic>
    </p:spTree>
    <p:extLst>
      <p:ext uri="{BB962C8B-B14F-4D97-AF65-F5344CB8AC3E}">
        <p14:creationId xmlns:p14="http://schemas.microsoft.com/office/powerpoint/2010/main" val="33554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39">
        <p:circle/>
      </p:transition>
    </mc:Choice>
    <mc:Fallback xmlns="">
      <p:transition spd="slow" advTm="423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0"/>
          <a:stretch/>
        </p:blipFill>
        <p:spPr>
          <a:xfrm>
            <a:off x="0" y="48462"/>
            <a:ext cx="9248170" cy="6858404"/>
          </a:xfrm>
        </p:spPr>
      </p:pic>
    </p:spTree>
    <p:extLst>
      <p:ext uri="{BB962C8B-B14F-4D97-AF65-F5344CB8AC3E}">
        <p14:creationId xmlns:p14="http://schemas.microsoft.com/office/powerpoint/2010/main" val="32136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14">
        <p:blinds dir="vert"/>
      </p:transition>
    </mc:Choice>
    <mc:Fallback xmlns="">
      <p:transition spd="slow" advTm="391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532" cy="7029400"/>
          </a:xfrm>
        </p:spPr>
      </p:pic>
    </p:spTree>
    <p:extLst>
      <p:ext uri="{BB962C8B-B14F-4D97-AF65-F5344CB8AC3E}">
        <p14:creationId xmlns:p14="http://schemas.microsoft.com/office/powerpoint/2010/main" val="16951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608">
        <p14:vortex dir="r"/>
      </p:transition>
    </mc:Choice>
    <mc:Fallback xmlns="">
      <p:transition spd="slow" advTm="36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8" y="1052736"/>
            <a:ext cx="9076800" cy="5105700"/>
          </a:xfrm>
        </p:spPr>
      </p:pic>
    </p:spTree>
    <p:extLst>
      <p:ext uri="{BB962C8B-B14F-4D97-AF65-F5344CB8AC3E}">
        <p14:creationId xmlns:p14="http://schemas.microsoft.com/office/powerpoint/2010/main" val="21285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723">
        <p14:warp dir="in"/>
      </p:transition>
    </mc:Choice>
    <mc:Fallback xmlns="">
      <p:transition spd="slow" advTm="47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2"/>
          <a:stretch/>
        </p:blipFill>
        <p:spPr>
          <a:xfrm>
            <a:off x="31576" y="-171400"/>
            <a:ext cx="8856983" cy="6853901"/>
          </a:xfrm>
        </p:spPr>
      </p:pic>
    </p:spTree>
    <p:extLst>
      <p:ext uri="{BB962C8B-B14F-4D97-AF65-F5344CB8AC3E}">
        <p14:creationId xmlns:p14="http://schemas.microsoft.com/office/powerpoint/2010/main" val="39865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460">
        <p14:prism/>
      </p:transition>
    </mc:Choice>
    <mc:Fallback xmlns="">
      <p:transition spd="slow" advTm="44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285239" cy="5222947"/>
          </a:xfrm>
        </p:spPr>
      </p:pic>
    </p:spTree>
    <p:extLst>
      <p:ext uri="{BB962C8B-B14F-4D97-AF65-F5344CB8AC3E}">
        <p14:creationId xmlns:p14="http://schemas.microsoft.com/office/powerpoint/2010/main" val="2183815915"/>
      </p:ext>
    </p:extLst>
  </p:cSld>
  <p:clrMapOvr>
    <a:masterClrMapping/>
  </p:clrMapOvr>
  <p:transition spd="slow" advTm="4721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25847"/>
          <a:stretch/>
        </p:blipFill>
        <p:spPr>
          <a:xfrm>
            <a:off x="1187624" y="0"/>
            <a:ext cx="7368162" cy="6995557"/>
          </a:xfrm>
        </p:spPr>
      </p:pic>
    </p:spTree>
    <p:extLst>
      <p:ext uri="{BB962C8B-B14F-4D97-AF65-F5344CB8AC3E}">
        <p14:creationId xmlns:p14="http://schemas.microsoft.com/office/powerpoint/2010/main" val="22031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890">
        <p14:warp dir="in"/>
      </p:transition>
    </mc:Choice>
    <mc:Fallback xmlns="">
      <p:transition spd="slow" advTm="58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2" b="28447"/>
          <a:stretch/>
        </p:blipFill>
        <p:spPr>
          <a:xfrm>
            <a:off x="-108520" y="0"/>
            <a:ext cx="9404729" cy="6858000"/>
          </a:xfrm>
        </p:spPr>
      </p:pic>
    </p:spTree>
    <p:extLst>
      <p:ext uri="{BB962C8B-B14F-4D97-AF65-F5344CB8AC3E}">
        <p14:creationId xmlns:p14="http://schemas.microsoft.com/office/powerpoint/2010/main" val="12736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881">
        <p:blinds dir="vert"/>
      </p:transition>
    </mc:Choice>
    <mc:Fallback xmlns="">
      <p:transition spd="slow" advTm="4881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296355" cy="6093296"/>
          </a:xfrm>
        </p:spPr>
      </p:pic>
    </p:spTree>
    <p:extLst>
      <p:ext uri="{BB962C8B-B14F-4D97-AF65-F5344CB8AC3E}">
        <p14:creationId xmlns:p14="http://schemas.microsoft.com/office/powerpoint/2010/main" val="395253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76">
        <p:split orient="vert"/>
      </p:transition>
    </mc:Choice>
    <mc:Fallback xmlns="">
      <p:transition spd="slow" advTm="37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71400"/>
            <a:ext cx="5369673" cy="7159566"/>
          </a:xfrm>
        </p:spPr>
      </p:pic>
    </p:spTree>
    <p:extLst>
      <p:ext uri="{BB962C8B-B14F-4D97-AF65-F5344CB8AC3E}">
        <p14:creationId xmlns:p14="http://schemas.microsoft.com/office/powerpoint/2010/main" val="16131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51">
        <p14:window dir="vert"/>
      </p:transition>
    </mc:Choice>
    <mc:Fallback xmlns="">
      <p:transition spd="slow" advTm="48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4" b="13284"/>
          <a:stretch/>
        </p:blipFill>
        <p:spPr>
          <a:xfrm>
            <a:off x="-92365" y="-171400"/>
            <a:ext cx="9266780" cy="7278952"/>
          </a:xfrm>
        </p:spPr>
      </p:pic>
    </p:spTree>
    <p:extLst>
      <p:ext uri="{BB962C8B-B14F-4D97-AF65-F5344CB8AC3E}">
        <p14:creationId xmlns:p14="http://schemas.microsoft.com/office/powerpoint/2010/main" val="2773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93">
        <p:circle/>
      </p:transition>
    </mc:Choice>
    <mc:Fallback xmlns="">
      <p:transition spd="slow" advTm="459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213" r="11777" b="17870"/>
          <a:stretch/>
        </p:blipFill>
        <p:spPr>
          <a:xfrm>
            <a:off x="1208757" y="1196753"/>
            <a:ext cx="6716044" cy="5472608"/>
          </a:xfrm>
        </p:spPr>
      </p:pic>
      <p:sp>
        <p:nvSpPr>
          <p:cNvPr id="3" name="TextBox 2"/>
          <p:cNvSpPr txBox="1"/>
          <p:nvPr/>
        </p:nvSpPr>
        <p:spPr>
          <a:xfrm>
            <a:off x="251520" y="261320"/>
            <a:ext cx="8748464" cy="144016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1ADE10"/>
                </a:solidFill>
              </a:rPr>
              <a:t>До свидания, Лето!</a:t>
            </a:r>
            <a:endParaRPr lang="ru-RU" b="1" dirty="0">
              <a:solidFill>
                <a:srgbClr val="1ADE10"/>
              </a:solidFill>
            </a:endParaRPr>
          </a:p>
        </p:txBody>
      </p:sp>
      <p:pic>
        <p:nvPicPr>
          <p:cNvPr id="1026" name="Picture 2" descr="C:\Users\User\AppData\Local\Microsoft\Windows\Temporary Internet Files\Content.IE5\IHLFIMOR\butterfly-1662471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2686">
            <a:off x="326081" y="2150621"/>
            <a:ext cx="801399" cy="55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509">
            <a:off x="8088629" y="2121119"/>
            <a:ext cx="831350" cy="57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8962">
            <a:off x="201144" y="3622897"/>
            <a:ext cx="9699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3" y="5445224"/>
            <a:ext cx="9699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5727">
            <a:off x="7909786" y="3497484"/>
            <a:ext cx="11890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095" y="5589240"/>
            <a:ext cx="10112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56" y="253898"/>
            <a:ext cx="647649" cy="63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2356">
            <a:off x="5877452" y="413527"/>
            <a:ext cx="6524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3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54">
        <p14:window dir="vert"/>
      </p:transition>
    </mc:Choice>
    <mc:Fallback xmlns="">
      <p:transition spd="slow" advTm="141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5"/>
          <a:stretch/>
        </p:blipFill>
        <p:spPr>
          <a:xfrm>
            <a:off x="0" y="-150915"/>
            <a:ext cx="9144000" cy="7008915"/>
          </a:xfrm>
        </p:spPr>
      </p:pic>
    </p:spTree>
    <p:extLst>
      <p:ext uri="{BB962C8B-B14F-4D97-AF65-F5344CB8AC3E}">
        <p14:creationId xmlns:p14="http://schemas.microsoft.com/office/powerpoint/2010/main" val="3355376428"/>
      </p:ext>
    </p:extLst>
  </p:cSld>
  <p:clrMapOvr>
    <a:masterClrMapping/>
  </p:clrMapOvr>
  <p:transition spd="slow" advTm="3587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13054"/>
          <a:stretch/>
        </p:blipFill>
        <p:spPr bwMode="auto">
          <a:xfrm>
            <a:off x="9836" y="256319"/>
            <a:ext cx="9186402" cy="655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3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51">
        <p14:window dir="vert"/>
      </p:transition>
    </mc:Choice>
    <mc:Fallback xmlns="">
      <p:transition spd="slow" advTm="41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r="23029"/>
          <a:stretch/>
        </p:blipFill>
        <p:spPr>
          <a:xfrm rot="5400000">
            <a:off x="1064770" y="-401214"/>
            <a:ext cx="6798437" cy="7704856"/>
          </a:xfrm>
        </p:spPr>
      </p:pic>
    </p:spTree>
    <p:extLst>
      <p:ext uri="{BB962C8B-B14F-4D97-AF65-F5344CB8AC3E}">
        <p14:creationId xmlns:p14="http://schemas.microsoft.com/office/powerpoint/2010/main" val="16448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768">
        <p14:warp dir="in"/>
      </p:transition>
    </mc:Choice>
    <mc:Fallback xmlns="">
      <p:transition spd="slow" advTm="37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12868"/>
          <a:stretch/>
        </p:blipFill>
        <p:spPr>
          <a:xfrm>
            <a:off x="10707" y="0"/>
            <a:ext cx="9195570" cy="6870322"/>
          </a:xfrm>
        </p:spPr>
      </p:pic>
    </p:spTree>
    <p:extLst>
      <p:ext uri="{BB962C8B-B14F-4D97-AF65-F5344CB8AC3E}">
        <p14:creationId xmlns:p14="http://schemas.microsoft.com/office/powerpoint/2010/main" val="13316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71">
        <p14:flythrough/>
      </p:transition>
    </mc:Choice>
    <mc:Fallback xmlns="">
      <p:transition spd="slow" advTm="39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040560" cy="6720748"/>
          </a:xfrm>
        </p:spPr>
      </p:pic>
    </p:spTree>
    <p:extLst>
      <p:ext uri="{BB962C8B-B14F-4D97-AF65-F5344CB8AC3E}">
        <p14:creationId xmlns:p14="http://schemas.microsoft.com/office/powerpoint/2010/main" val="22844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42">
        <p14:doors dir="vert"/>
      </p:transition>
    </mc:Choice>
    <mc:Fallback xmlns="">
      <p:transition spd="slow" advTm="4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7252"/>
            <a:ext cx="5040560" cy="6720748"/>
          </a:xfrm>
        </p:spPr>
      </p:pic>
    </p:spTree>
    <p:extLst>
      <p:ext uri="{BB962C8B-B14F-4D97-AF65-F5344CB8AC3E}">
        <p14:creationId xmlns:p14="http://schemas.microsoft.com/office/powerpoint/2010/main" val="2772351157"/>
      </p:ext>
    </p:extLst>
  </p:cSld>
  <p:clrMapOvr>
    <a:masterClrMapping/>
  </p:clrMapOvr>
  <p:transition spd="slow" advTm="3579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125</TotalTime>
  <Words>5</Words>
  <Application>Microsoft Office PowerPoint</Application>
  <PresentationFormat>Экран (4:3)</PresentationFormat>
  <Paragraphs>1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2020-08-24T11:27:36Z</dcterms:created>
  <dcterms:modified xsi:type="dcterms:W3CDTF">2020-08-28T03:36:38Z</dcterms:modified>
</cp:coreProperties>
</file>